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4" r:id="rId10"/>
    <p:sldId id="27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 Classic" panose="020B0604020202020204" charset="0"/>
      <p:regular r:id="rId21"/>
    </p:embeddedFont>
    <p:embeddedFont>
      <p:font typeface="Montserrat Classic Bold" panose="020B0604020202020204" charset="0"/>
      <p:regular r:id="rId22"/>
    </p:embeddedFont>
    <p:embeddedFont>
      <p:font typeface="Montserrat Light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2" autoAdjust="0"/>
  </p:normalViewPr>
  <p:slideViewPr>
    <p:cSldViewPr>
      <p:cViewPr varScale="1">
        <p:scale>
          <a:sx n="77" d="100"/>
          <a:sy n="77" d="100"/>
        </p:scale>
        <p:origin x="4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27" y="2152616"/>
            <a:ext cx="2743772" cy="295663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5" y="228782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intuit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Mercado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0387A-4C1C-412B-95AC-F0736D43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8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MODELO LÓGICO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3603058"/>
            <a:ext cx="9715501" cy="59409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214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Montserrat Classic Bold</vt:lpstr>
      <vt:lpstr>Montserrat Light Bold</vt:lpstr>
      <vt:lpstr>Arial</vt:lpstr>
      <vt:lpstr>Calibri</vt:lpstr>
      <vt:lpstr>Arial Black</vt:lpstr>
      <vt:lpstr>Montserrat Classic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GAMER</cp:lastModifiedBy>
  <cp:revision>25</cp:revision>
  <dcterms:created xsi:type="dcterms:W3CDTF">2006-08-16T00:00:00Z</dcterms:created>
  <dcterms:modified xsi:type="dcterms:W3CDTF">2020-10-27T00:26:14Z</dcterms:modified>
  <dc:identifier>DAEIEmMbDkA</dc:identifier>
</cp:coreProperties>
</file>